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490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331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9570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7376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9574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316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4874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8499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452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5606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7152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21E1B-C2AE-4186-A708-CFA45B4053BA}" type="datetimeFigureOut">
              <a:rPr lang="en-CA" smtClean="0"/>
              <a:t>30/11/2016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1E1B7-3ECF-447B-8701-E4242FDE44A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7645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" t="4242" r="3792" b="6061"/>
          <a:stretch/>
        </p:blipFill>
        <p:spPr>
          <a:xfrm>
            <a:off x="63205" y="213680"/>
            <a:ext cx="9036496" cy="6631744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735941" y="2160960"/>
            <a:ext cx="792088" cy="37911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2051720" y="1628800"/>
            <a:ext cx="1193225" cy="5321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6.44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4.57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dirty="0">
                <a:solidFill>
                  <a:schemeClr val="tx1"/>
                </a:solidFill>
              </a:rPr>
              <a:t>m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228184" y="2015629"/>
            <a:ext cx="144016" cy="1172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68144" y="2422846"/>
            <a:ext cx="144016" cy="1172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012160" y="2132856"/>
            <a:ext cx="360040" cy="4072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6228184" y="2350516"/>
            <a:ext cx="504056" cy="17546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6752579" y="2015629"/>
            <a:ext cx="1193225" cy="10081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0.66</a:t>
            </a:r>
            <a:r>
              <a:rPr lang="en-US" sz="1200" u="sng" dirty="0" smtClean="0">
                <a:solidFill>
                  <a:schemeClr val="tx1"/>
                </a:solidFill>
              </a:rPr>
              <a:t>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17.37</a:t>
            </a:r>
            <a:r>
              <a:rPr lang="en-US" sz="1200" dirty="0" smtClean="0">
                <a:solidFill>
                  <a:schemeClr val="tx1"/>
                </a:solidFill>
              </a:rPr>
              <a:t> m</a:t>
            </a:r>
          </a:p>
          <a:p>
            <a:pPr algn="ctr"/>
            <a:r>
              <a:rPr lang="en-US" sz="1200" i="1" dirty="0">
                <a:solidFill>
                  <a:schemeClr val="tx1"/>
                </a:solidFill>
              </a:rPr>
              <a:t>i</a:t>
            </a:r>
            <a:r>
              <a:rPr lang="en-US" sz="1200" i="1" dirty="0" smtClean="0">
                <a:solidFill>
                  <a:schemeClr val="tx1"/>
                </a:solidFill>
              </a:rPr>
              <a:t>ncluding</a:t>
            </a:r>
          </a:p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2.24 g/t 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3.05 m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4582572" y="3907903"/>
            <a:ext cx="504056" cy="17546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106967" y="3849151"/>
            <a:ext cx="1193225" cy="51035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0.40</a:t>
            </a:r>
            <a:r>
              <a:rPr lang="en-US" sz="1200" u="sng" dirty="0" smtClean="0">
                <a:solidFill>
                  <a:schemeClr val="tx1"/>
                </a:solidFill>
              </a:rPr>
              <a:t>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5.36</a:t>
            </a:r>
            <a:r>
              <a:rPr lang="en-US" sz="1200" dirty="0" smtClean="0">
                <a:solidFill>
                  <a:schemeClr val="tx1"/>
                </a:solidFill>
              </a:rPr>
              <a:t> m</a:t>
            </a:r>
          </a:p>
        </p:txBody>
      </p:sp>
    </p:spTree>
    <p:extLst>
      <p:ext uri="{BB962C8B-B14F-4D97-AF65-F5344CB8AC3E}">
        <p14:creationId xmlns:p14="http://schemas.microsoft.com/office/powerpoint/2010/main" val="46881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21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Archer Cathro</dc:creator>
  <cp:lastModifiedBy>Archer Cathro</cp:lastModifiedBy>
  <cp:revision>2</cp:revision>
  <dcterms:created xsi:type="dcterms:W3CDTF">2016-11-30T16:35:27Z</dcterms:created>
  <dcterms:modified xsi:type="dcterms:W3CDTF">2016-11-30T16:54:24Z</dcterms:modified>
</cp:coreProperties>
</file>